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78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449E-28FF-4321-8DAB-A7B9D93E2CFB}" type="datetimeFigureOut">
              <a:rPr lang="sr-Latn-CS" smtClean="0"/>
              <a:pPr/>
              <a:t>19.1.2018.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A4A1-48CA-4B7B-943A-C044E71FA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3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A4A1-48CA-4B7B-943A-C044E71FAA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19201"/>
            <a:ext cx="9144000" cy="1600199"/>
          </a:xfrm>
        </p:spPr>
        <p:txBody>
          <a:bodyPr/>
          <a:lstStyle/>
          <a:p>
            <a:r>
              <a:rPr lang="hr-HR" dirty="0"/>
              <a:t>MI JEDEMO ODGOVORNO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76400" y="39624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hr-HR" dirty="0"/>
              <a:t>TRADICIONALNI NAČINI ČUVANJA I KONZERVIRANJA HRANE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KONZERVIRANJE MESA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Svježe se meso stavljalo u pac – SUHI ili MOKRI.</a:t>
            </a:r>
          </a:p>
          <a:p>
            <a:r>
              <a:rPr lang="hr-HR" sz="2000" dirty="0"/>
              <a:t>Za SUHI PAC  meso se natrljalo mješavinom soli (oko 10 % težine mesa), češnjaka, papra i crvene paprike. Složilo se u posudu i pokrilo čistom krpom. Manji komadi mesa(nogice, rebrica) vadili su se iz paca već nakon 5-6 dana, dok su veći stajali u pacu 12 -15 dana.  Sukrvicu koju je meso ispustilo trebalo je odliti da ne pokvari meso. Prije dimljenja meso se ispralo u hladnoj vodi kako bi se uklonio višak soli. Nakon toga se meso dimilo, najbolje na bukovoj piljevini, 2-3 dan a, a poslije se sušilo na zraku.</a:t>
            </a:r>
          </a:p>
          <a:p>
            <a:r>
              <a:rPr lang="hr-HR" sz="2000" dirty="0"/>
              <a:t>Za MOKRI PAC –skuhala se voda sa solju i paprom –salamura. Kad se ohladila dodao se češnjak i malo paprike. Time se prelilo meso složeno u većoj posudi. Povremeno se okretalo da bi se dobro napacalo sa svih strana. Manje komade mesa bilo je dovoljno držati dva tjedna u pacu, a šunke 3-4. Nakon toga meso se stavljalo na hladan dim, a zatim sušilo na tavanu.</a:t>
            </a:r>
          </a:p>
          <a:p>
            <a:pPr>
              <a:buNone/>
            </a:pPr>
            <a:endParaRPr lang="hr-HR" sz="2800" dirty="0"/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rajlic\Desktop\KOLINJE SLIKE\25463892_384931485293564_5742845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3240000" cy="5760000"/>
          </a:xfrm>
          <a:prstGeom prst="rect">
            <a:avLst/>
          </a:prstGeom>
          <a:noFill/>
        </p:spPr>
      </p:pic>
      <p:pic>
        <p:nvPicPr>
          <p:cNvPr id="2051" name="Picture 3" descr="C:\Users\Turajlic\Desktop\KOLINJE SLIKE\25466064_384931591960220_3545143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260250" cy="57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rajlic\Desktop\KOLINJE SLIKE\25463895_384931568626889_2899381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2956500" cy="5256000"/>
          </a:xfrm>
          <a:prstGeom prst="rect">
            <a:avLst/>
          </a:prstGeom>
          <a:noFill/>
        </p:spPr>
      </p:pic>
      <p:pic>
        <p:nvPicPr>
          <p:cNvPr id="3075" name="Picture 3" descr="C:\Users\Turajlic\Desktop\KOLINJE SLIKE\25530024_384931481960231_7718343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"/>
            <a:ext cx="3019491" cy="525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KRVAVICE ILI ČRNE DEVENICE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KRVAVICE –pripremale su se od lošijih dijalova mesa (kožice, dijalova glave, obrazine, špeka). Svi su se sastojci samljeli u stroju za mljevenje mesa, a gotovoj smjesi dodala se kuhana heljdina kaša ili jagli, svježa krv i začini: sol, papar, crvena ljuta mljevena paprika. Tim nadjevom punilo se debelo crijevo i formirale kobasice duljine 10 -15 cm. Kobasice su se još prokuhale oko 20 min da bi se krv stisnula i povezala sve sastojke.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BELE DEVENICE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800" dirty="0"/>
              <a:t>Bele devenice izrađivale su se od najboljega svinjskog mesa, najčešće potrbušnice rezane u trake i jagla. Jagli su se pofurili vrelom vodom i ostavili da malo nabubre. To se obično činilo u velikom drvenom koritu. Kada su se jagli malo ohladili, prelilo ih se vrućom svinjskom masti. Mast je služila da poveže jagle kako se ne bi rasipali kada se kobasica reže. U još toplu smjesu dodavao se  češnjak, papar i sol. Smjesa se dobro izmiješala, meso se izrezalo na trake, rukom se uzimalo malo jagla i zajedno s mesom uguravalo u crijevo. Devenice je još trebalo prokuhati, ohladiti i nakon toga staviti kratko na hladan dim.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rajlic\Desktop\KOLINJE SLIKE\25497085_384931548626891_692505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2997000" cy="5328000"/>
          </a:xfrm>
          <a:prstGeom prst="rect">
            <a:avLst/>
          </a:prstGeom>
          <a:noFill/>
        </p:spPr>
      </p:pic>
      <p:pic>
        <p:nvPicPr>
          <p:cNvPr id="4099" name="Picture 3" descr="C:\Users\Turajlic\Desktop\KOLINJE SLIKE\25488834_384931511960228_87443048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rajlic\Desktop\KOLINJE SLIKE\25463990_384931525293560_15101653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2976750" cy="5292000"/>
          </a:xfrm>
          <a:prstGeom prst="rect">
            <a:avLst/>
          </a:prstGeom>
          <a:noFill/>
        </p:spPr>
      </p:pic>
      <p:pic>
        <p:nvPicPr>
          <p:cNvPr id="5123" name="Picture 3" descr="C:\Users\Turajlic\Desktop\KOLINJE SLIKE\25488697_384931518626894_84749756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MAST I ČVARCI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Svinjska se mast radila od najboljega bijelog dijela leđa-špeka. Čisti se špek rezao u trake debljine 3-4 cm, a one na pravilne kockice 3×3 cm. U posudu se prije početka topljenja stavljalo malo masti od prošle godine kako bi proces topljenja brže počeo i kako ne bi došlo do zagorijevanja. Špek se topio uz stalno miješanje. Kada su kockice špeka isplivale na površinu i dobile svijetlosmeđu boju, otopljena se mast sklonila s vatre i dodalo joj se malo mlijeka. Mlijeko je čvarcima dalo lijepu smeđu boju. </a:t>
            </a:r>
          </a:p>
          <a:p>
            <a:r>
              <a:rPr lang="hr-HR" sz="2000" dirty="0"/>
              <a:t>Kockice otopljenog špeka tiještile su se u preši za čvarke, neki su ih jako istisnuli kako u njima ne bi ostalo nimalo masnoće, drugi su više cijenili masnije čvarke.</a:t>
            </a:r>
          </a:p>
          <a:p>
            <a:r>
              <a:rPr lang="hr-HR" sz="2000" dirty="0"/>
              <a:t>Danas kada se sve rjeđe uzgajaju svinje s većim udjelom špeka, čvarci su postali rijetkost i prava delicija koja na tržištu postiže cijenu najfinijih mesnih prerađevina.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rajlic\Desktop\KOLINJE SLIKE\25529860_384931551960224_131472686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2976750" cy="5292000"/>
          </a:xfrm>
          <a:prstGeom prst="rect">
            <a:avLst/>
          </a:prstGeom>
          <a:noFill/>
        </p:spPr>
      </p:pic>
      <p:pic>
        <p:nvPicPr>
          <p:cNvPr id="6147" name="Picture 3" descr="C:\Users\Turajlic\Desktop\KOLINJE SLIKE\25520028_384931465293566_14442492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rajlic\Desktop\KOLINJE SLIKE\25465953_384931418626904_16389249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2976750" cy="5292000"/>
          </a:xfrm>
          <a:prstGeom prst="rect">
            <a:avLst/>
          </a:prstGeom>
          <a:noFill/>
        </p:spPr>
      </p:pic>
      <p:pic>
        <p:nvPicPr>
          <p:cNvPr id="7171" name="Picture 3" descr="C:\Users\Turajlic\Desktop\KOLINJE SLIKE\25488632_384931505293562_141241166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SVRHA I CILJ-  uputiti učenike na potrebu očuvanja tradicije i zavičajne baštine, poticati učenike da osobnom aktivnošću utječu na gospodarske i ekološke prilike u zavičaju, ali i globalno</a:t>
            </a:r>
            <a:br>
              <a:rPr lang="hr-HR" sz="2400" dirty="0"/>
            </a:br>
            <a:r>
              <a:rPr lang="hr-HR" sz="2400" dirty="0"/>
              <a:t>ZADATAK  za učenike– istražiti tradicionalne načine čuvanja hrane u Prigorju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b="1" dirty="0">
                <a:latin typeface="+mj-lt"/>
              </a:rPr>
              <a:t>VRIJEME REALIZACIJE- studeni i prosinac 2017.</a:t>
            </a:r>
          </a:p>
          <a:p>
            <a:r>
              <a:rPr lang="hr-HR" sz="2400" b="1" dirty="0">
                <a:latin typeface="+mj-lt"/>
              </a:rPr>
              <a:t>PROVODITELJI I SUDIONICI U REALIZACIJI- učenici, roditelji , učiteljice, kuharica PŠ Planina Don</a:t>
            </a:r>
            <a:r>
              <a:rPr lang="hr-HR" sz="2400" dirty="0">
                <a:latin typeface="+mj-lt"/>
              </a:rPr>
              <a:t>ja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rajlic\Desktop\KOLINJE SLIKE\25497367_384931478626898_157658549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2976750" cy="5292000"/>
          </a:xfrm>
          <a:prstGeom prst="rect">
            <a:avLst/>
          </a:prstGeom>
          <a:noFill/>
        </p:spPr>
      </p:pic>
      <p:pic>
        <p:nvPicPr>
          <p:cNvPr id="8195" name="Picture 3" descr="C:\Users\Turajlic\Desktop\KOLINJE SLIKE\25465919_384931475293565_19243712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NAČIN PRIKUPLJANJA PODATAKA –korištenje literature, kazivanje starijih članova obitelji i mještana, fotografiranje tradicionalne svinjokolje i sl.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NAČIN PREDSTAVLJANJA –izrada plakata, slikovnica, PowerPoint prezentacije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Čuvanje i konzerviranje mesa u Prigorju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U Prigorju se u prošlosti meso jelo uglavnom nedjeljom i blagdanima.Češće se pripremalo meso ŽIVADI (kokoš, patka, guska, puran), dok je govedina bila vrlo rijetka. Nacjenjenija je bila </a:t>
            </a:r>
            <a:r>
              <a:rPr lang="hr-HR" b="1" dirty="0"/>
              <a:t>puretina.</a:t>
            </a:r>
            <a:endParaRPr lang="hr-HR" dirty="0"/>
          </a:p>
          <a:p>
            <a:r>
              <a:rPr lang="hr-HR" dirty="0"/>
              <a:t>Prigorci </a:t>
            </a:r>
            <a:r>
              <a:rPr lang="hr-HR" b="1" i="1" dirty="0"/>
              <a:t>nisu</a:t>
            </a:r>
            <a:r>
              <a:rPr lang="hr-HR" dirty="0"/>
              <a:t> bili veliki </a:t>
            </a:r>
            <a:r>
              <a:rPr lang="hr-HR" b="1" i="1" dirty="0"/>
              <a:t>ljubitelji</a:t>
            </a:r>
            <a:r>
              <a:rPr lang="hr-HR" dirty="0"/>
              <a:t> </a:t>
            </a:r>
            <a:r>
              <a:rPr lang="hr-HR" b="1" dirty="0"/>
              <a:t>ribe</a:t>
            </a:r>
            <a:r>
              <a:rPr lang="hr-HR" dirty="0"/>
              <a:t>, ali i to je bila hrana dobrodošla za post ili u vrijeme nestašice. </a:t>
            </a:r>
            <a:r>
              <a:rPr lang="hr-HR" b="1" dirty="0"/>
              <a:t>Divljač</a:t>
            </a:r>
            <a:r>
              <a:rPr lang="hr-HR" dirty="0"/>
              <a:t> se povremeno našla na stolu zahvaljujući lovcima. Fazani, prepelice i zečevi lovili su se i uz pomoć zamki.</a:t>
            </a:r>
          </a:p>
          <a:p>
            <a:r>
              <a:rPr lang="hr-HR" dirty="0"/>
              <a:t>U sesvetskom Prigorju  omiljeno je bilo svinjsko meso.Bogatije obitelji zaklale bi nekoliko svinja za zimu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81200"/>
            <a:ext cx="7772400" cy="3200400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sz="2800" dirty="0"/>
              <a:t>2 NAČINA ČUVANJA MESA :</a:t>
            </a:r>
          </a:p>
          <a:p>
            <a:endParaRPr lang="hr-HR" dirty="0"/>
          </a:p>
          <a:p>
            <a:pPr marL="457200" indent="-457200">
              <a:buAutoNum type="arabicPeriod"/>
            </a:pPr>
            <a:r>
              <a:rPr lang="hr-HR" sz="2400" dirty="0"/>
              <a:t>ZALIJEVANJE U MAST– pečeni komadi mesa složili su se u veću posudu i zalili mašću u kojoj se meso peklo. Tako je meso bilo zaštićeno od kvarenja, a vadilo se komad po komad po potrebi.</a:t>
            </a:r>
          </a:p>
          <a:p>
            <a:pPr marL="457200" indent="-457200">
              <a:buAutoNum type="arabicPeriod"/>
            </a:pPr>
            <a:endParaRPr lang="hr-HR" sz="2400" dirty="0"/>
          </a:p>
          <a:p>
            <a:pPr marL="457200" indent="-457200">
              <a:buAutoNum type="arabicPeriod"/>
            </a:pPr>
            <a:r>
              <a:rPr lang="hr-HR" sz="2400" dirty="0"/>
              <a:t>SOLENJE, DIMLJENJE I SUŠENJE – kobasice, špek, buncek i šunka</a:t>
            </a:r>
          </a:p>
          <a:p>
            <a:pPr marL="457200" indent="-457200">
              <a:buAutoNum type="arabicPeriod"/>
            </a:pPr>
            <a:endParaRPr lang="hr-HR" sz="2400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KOLINJE</a:t>
            </a:r>
            <a:endParaRPr lang="en-US" dirty="0"/>
          </a:p>
        </p:txBody>
      </p:sp>
      <p:pic>
        <p:nvPicPr>
          <p:cNvPr id="1026" name="Picture 2" descr="C:\Users\Turajlic\Desktop\KOLINJE SLIKE\25465598_384931565293556_209043520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KOLINJE je bio važan događaj oko kojeg su se okupljali susjedi i rodbina, a obavljao se u zimskim mjesecima (studeni i prosinac).</a:t>
            </a:r>
          </a:p>
          <a:p>
            <a:r>
              <a:rPr lang="hr-HR" dirty="0"/>
              <a:t>Tada je to bila prava gozba jer su se pripremala jela koja se nisu konzumirala svaki dan. Svinjokolja je trajala cijeli dan pa su se pripremali doručak, ručak i večera da se proslavi uspješan posao.</a:t>
            </a:r>
          </a:p>
          <a:p>
            <a:r>
              <a:rPr lang="hr-HR" dirty="0"/>
              <a:t>Pripremale su se iznutrice –svinjska jetra na naglo s bijelim lukom i na saft. Uz to su se jeli kukuruzni žganci i kiselina (paprika, feferoni i krastavci).</a:t>
            </a:r>
          </a:p>
          <a:p>
            <a:r>
              <a:rPr lang="hr-HR" dirty="0"/>
              <a:t>Poslastica –mozak koji se pirjao na luku i jajima servirao se važnijim gostima.</a:t>
            </a:r>
          </a:p>
          <a:p>
            <a:r>
              <a:rPr lang="hr-HR" dirty="0"/>
              <a:t>Kuhala se i ČRNA JUVA (osnovni sastojak svinjska krv).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rajlic\Desktop\KOLINJE SLIKE\25466003_384931438626902_136631785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2976750" cy="5292000"/>
          </a:xfrm>
          <a:prstGeom prst="rect">
            <a:avLst/>
          </a:prstGeom>
          <a:noFill/>
        </p:spPr>
      </p:pic>
      <p:pic>
        <p:nvPicPr>
          <p:cNvPr id="9219" name="Picture 3" descr="C:\Users\Turajlic\Desktop\KOLINJE SLIKE\25466036_384931581960221_57640223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2976750" cy="529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POSTUPCI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Muškarci su obavljali trančiranje  i odvajanje većih komada mesa koji će se sušiti.</a:t>
            </a:r>
          </a:p>
          <a:p>
            <a:r>
              <a:rPr lang="hr-HR" dirty="0"/>
              <a:t>Žene su pripremale crijeva za krvavice i kobasice, rezale špek, topile mast i stiskale čvarke.</a:t>
            </a:r>
          </a:p>
          <a:p>
            <a:r>
              <a:rPr lang="hr-HR" dirty="0"/>
              <a:t>Veći komadi mesa (šunke, lopatice, mesnati dijelovi špeka i rebra) konzervirani su soljenjem, dimljenjem i sušenjem.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996</Words>
  <Application>Microsoft Office PowerPoint</Application>
  <PresentationFormat>Prikaz na zaslonu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Theme</vt:lpstr>
      <vt:lpstr>MI JEDEMO ODGOVORNO</vt:lpstr>
      <vt:lpstr>SVRHA I CILJ-  uputiti učenike na potrebu očuvanja tradicije i zavičajne baštine, poticati učenike da osobnom aktivnošću utječu na gospodarske i ekološke prilike u zavičaju, ali i globalno ZADATAK  za učenike– istražiti tradicionalne načine čuvanja hrane u Prigorju</vt:lpstr>
      <vt:lpstr>NAČIN PRIKUPLJANJA PODATAKA –korištenje literature, kazivanje starijih članova obitelji i mještana, fotografiranje tradicionalne svinjokolje i sl.</vt:lpstr>
      <vt:lpstr>Čuvanje i konzerviranje mesa u Prigorju</vt:lpstr>
      <vt:lpstr>PowerPointova prezentacija</vt:lpstr>
      <vt:lpstr>KOLINJE</vt:lpstr>
      <vt:lpstr>KOLINJE</vt:lpstr>
      <vt:lpstr>PowerPointova prezentacija</vt:lpstr>
      <vt:lpstr>POSTUPCI </vt:lpstr>
      <vt:lpstr>KONZERVIRANJE MESA</vt:lpstr>
      <vt:lpstr>PowerPointova prezentacija</vt:lpstr>
      <vt:lpstr>PowerPointova prezentacija</vt:lpstr>
      <vt:lpstr>KRVAVICE ILI ČRNE DEVENICE</vt:lpstr>
      <vt:lpstr>BELE DEVENICE</vt:lpstr>
      <vt:lpstr>PowerPointova prezentacija</vt:lpstr>
      <vt:lpstr>PowerPointova prezentacija</vt:lpstr>
      <vt:lpstr>MAST I ČVARCI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JEDEMO ODGOVORNO</dc:title>
  <dc:creator>Turajlic</dc:creator>
  <cp:lastModifiedBy>Dijana</cp:lastModifiedBy>
  <cp:revision>21</cp:revision>
  <dcterms:created xsi:type="dcterms:W3CDTF">2006-08-16T00:00:00Z</dcterms:created>
  <dcterms:modified xsi:type="dcterms:W3CDTF">2018-01-19T12:12:36Z</dcterms:modified>
</cp:coreProperties>
</file>